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36" d="100"/>
          <a:sy n="136" d="100"/>
        </p:scale>
        <p:origin x="1920" y="-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0" y="960894"/>
            <a:ext cx="5646505" cy="56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10669</TotalTime>
  <Words>153</Words>
  <Application>Microsoft Macintosh PowerPoint</Application>
  <PresentationFormat>Letter Paper (8.5x11 in)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51</cp:revision>
  <cp:lastPrinted>2015-08-10T06:11:17Z</cp:lastPrinted>
  <dcterms:created xsi:type="dcterms:W3CDTF">2015-08-07T02:04:10Z</dcterms:created>
  <dcterms:modified xsi:type="dcterms:W3CDTF">2015-08-15T03:00:54Z</dcterms:modified>
</cp:coreProperties>
</file>